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6" r:id="rId2"/>
  </p:sldIdLst>
  <p:sldSz cx="36576000" cy="27432000"/>
  <p:notesSz cx="6858000" cy="9144000"/>
  <p:defaultTextStyle>
    <a:defPPr>
      <a:defRPr lang="en-US"/>
    </a:defPPr>
    <a:lvl1pPr marL="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72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76F8B7-3EA0-4E38-92E4-AFDE281193B2}">
          <p14:sldIdLst>
            <p14:sldId id="25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28" d="100"/>
          <a:sy n="28" d="100"/>
        </p:scale>
        <p:origin x="-78" y="-78"/>
      </p:cViewPr>
      <p:guideLst>
        <p:guide orient="horz" pos="8640"/>
        <p:guide pos="115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F0E4AD-F2DA-4F28-9FFA-98EFBBB86FF1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405C86-0AF4-43C0-A886-A5B9C8F3E86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448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828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3657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5486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73152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91440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109728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128016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14630400" algn="l" defTabSz="365760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405C86-0AF4-43C0-A886-A5B9C8F3E86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12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200" y="4489452"/>
            <a:ext cx="31089600" cy="9550400"/>
          </a:xfrm>
        </p:spPr>
        <p:txBody>
          <a:bodyPr anchor="b"/>
          <a:lstStyle>
            <a:lvl1pPr algn="ctr">
              <a:defRPr sz="2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14408152"/>
            <a:ext cx="27432000" cy="6623048"/>
          </a:xfrm>
        </p:spPr>
        <p:txBody>
          <a:bodyPr/>
          <a:lstStyle>
            <a:lvl1pPr marL="0" indent="0" algn="ctr">
              <a:buNone/>
              <a:defRPr sz="9600"/>
            </a:lvl1pPr>
            <a:lvl2pPr marL="1828800" indent="0" algn="ctr">
              <a:buNone/>
              <a:defRPr sz="8000"/>
            </a:lvl2pPr>
            <a:lvl3pPr marL="3657600" indent="0" algn="ctr">
              <a:buNone/>
              <a:defRPr sz="7200"/>
            </a:lvl3pPr>
            <a:lvl4pPr marL="5486400" indent="0" algn="ctr">
              <a:buNone/>
              <a:defRPr sz="6400"/>
            </a:lvl4pPr>
            <a:lvl5pPr marL="7315200" indent="0" algn="ctr">
              <a:buNone/>
              <a:defRPr sz="6400"/>
            </a:lvl5pPr>
            <a:lvl6pPr marL="9144000" indent="0" algn="ctr">
              <a:buNone/>
              <a:defRPr sz="6400"/>
            </a:lvl6pPr>
            <a:lvl7pPr marL="10972800" indent="0" algn="ctr">
              <a:buNone/>
              <a:defRPr sz="6400"/>
            </a:lvl7pPr>
            <a:lvl8pPr marL="12801600" indent="0" algn="ctr">
              <a:buNone/>
              <a:defRPr sz="6400"/>
            </a:lvl8pPr>
            <a:lvl9pPr marL="14630400" indent="0" algn="ctr">
              <a:buNone/>
              <a:defRPr sz="6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78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684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74702" y="1460500"/>
            <a:ext cx="7886700" cy="2324735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14602" y="1460500"/>
            <a:ext cx="23202900" cy="2324735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0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834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5552" y="6838958"/>
            <a:ext cx="31546800" cy="11410948"/>
          </a:xfrm>
        </p:spPr>
        <p:txBody>
          <a:bodyPr anchor="b"/>
          <a:lstStyle>
            <a:lvl1pPr>
              <a:defRPr sz="2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95552" y="18357858"/>
            <a:ext cx="31546800" cy="6000748"/>
          </a:xfrm>
        </p:spPr>
        <p:txBody>
          <a:bodyPr/>
          <a:lstStyle>
            <a:lvl1pPr marL="0" indent="0">
              <a:buNone/>
              <a:defRPr sz="9600">
                <a:solidFill>
                  <a:schemeClr val="tx1"/>
                </a:solidFill>
              </a:defRPr>
            </a:lvl1pPr>
            <a:lvl2pPr marL="1828800" indent="0">
              <a:buNone/>
              <a:defRPr sz="8000">
                <a:solidFill>
                  <a:schemeClr val="tx1">
                    <a:tint val="75000"/>
                  </a:schemeClr>
                </a:solidFill>
              </a:defRPr>
            </a:lvl2pPr>
            <a:lvl3pPr marL="365760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5486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73152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91440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09728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28016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463040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450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14600" y="7302500"/>
            <a:ext cx="155448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516600" y="7302500"/>
            <a:ext cx="15544800" cy="17405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0314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460506"/>
            <a:ext cx="31546800" cy="530225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9368" y="6724652"/>
            <a:ext cx="15473360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19368" y="10020300"/>
            <a:ext cx="15473360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8516602" y="6724652"/>
            <a:ext cx="15549564" cy="3295648"/>
          </a:xfrm>
        </p:spPr>
        <p:txBody>
          <a:bodyPr anchor="b"/>
          <a:lstStyle>
            <a:lvl1pPr marL="0" indent="0">
              <a:buNone/>
              <a:defRPr sz="9600" b="1"/>
            </a:lvl1pPr>
            <a:lvl2pPr marL="1828800" indent="0">
              <a:buNone/>
              <a:defRPr sz="8000" b="1"/>
            </a:lvl2pPr>
            <a:lvl3pPr marL="3657600" indent="0">
              <a:buNone/>
              <a:defRPr sz="7200" b="1"/>
            </a:lvl3pPr>
            <a:lvl4pPr marL="5486400" indent="0">
              <a:buNone/>
              <a:defRPr sz="6400" b="1"/>
            </a:lvl4pPr>
            <a:lvl5pPr marL="7315200" indent="0">
              <a:buNone/>
              <a:defRPr sz="6400" b="1"/>
            </a:lvl5pPr>
            <a:lvl6pPr marL="9144000" indent="0">
              <a:buNone/>
              <a:defRPr sz="6400" b="1"/>
            </a:lvl6pPr>
            <a:lvl7pPr marL="10972800" indent="0">
              <a:buNone/>
              <a:defRPr sz="6400" b="1"/>
            </a:lvl7pPr>
            <a:lvl8pPr marL="12801600" indent="0">
              <a:buNone/>
              <a:defRPr sz="6400" b="1"/>
            </a:lvl8pPr>
            <a:lvl9pPr marL="14630400" indent="0">
              <a:buNone/>
              <a:defRPr sz="6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516602" y="10020300"/>
            <a:ext cx="15549564" cy="147383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403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740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78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49564" y="3949706"/>
            <a:ext cx="18516600" cy="19494500"/>
          </a:xfrm>
        </p:spPr>
        <p:txBody>
          <a:bodyPr/>
          <a:lstStyle>
            <a:lvl1pPr>
              <a:defRPr sz="12800"/>
            </a:lvl1pPr>
            <a:lvl2pPr>
              <a:defRPr sz="11200"/>
            </a:lvl2pPr>
            <a:lvl3pPr>
              <a:defRPr sz="9600"/>
            </a:lvl3pPr>
            <a:lvl4pPr>
              <a:defRPr sz="8000"/>
            </a:lvl4pPr>
            <a:lvl5pPr>
              <a:defRPr sz="8000"/>
            </a:lvl5pPr>
            <a:lvl6pPr>
              <a:defRPr sz="8000"/>
            </a:lvl6pPr>
            <a:lvl7pPr>
              <a:defRPr sz="8000"/>
            </a:lvl7pPr>
            <a:lvl8pPr>
              <a:defRPr sz="8000"/>
            </a:lvl8pPr>
            <a:lvl9pPr>
              <a:defRPr sz="8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7546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9364" y="1828800"/>
            <a:ext cx="11796712" cy="6400800"/>
          </a:xfrm>
        </p:spPr>
        <p:txBody>
          <a:bodyPr anchor="b"/>
          <a:lstStyle>
            <a:lvl1pPr>
              <a:defRPr sz="1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549564" y="3949706"/>
            <a:ext cx="18516600" cy="19494500"/>
          </a:xfrm>
        </p:spPr>
        <p:txBody>
          <a:bodyPr anchor="t"/>
          <a:lstStyle>
            <a:lvl1pPr marL="0" indent="0">
              <a:buNone/>
              <a:defRPr sz="12800"/>
            </a:lvl1pPr>
            <a:lvl2pPr marL="1828800" indent="0">
              <a:buNone/>
              <a:defRPr sz="11200"/>
            </a:lvl2pPr>
            <a:lvl3pPr marL="3657600" indent="0">
              <a:buNone/>
              <a:defRPr sz="9600"/>
            </a:lvl3pPr>
            <a:lvl4pPr marL="5486400" indent="0">
              <a:buNone/>
              <a:defRPr sz="8000"/>
            </a:lvl4pPr>
            <a:lvl5pPr marL="7315200" indent="0">
              <a:buNone/>
              <a:defRPr sz="8000"/>
            </a:lvl5pPr>
            <a:lvl6pPr marL="9144000" indent="0">
              <a:buNone/>
              <a:defRPr sz="8000"/>
            </a:lvl6pPr>
            <a:lvl7pPr marL="10972800" indent="0">
              <a:buNone/>
              <a:defRPr sz="8000"/>
            </a:lvl7pPr>
            <a:lvl8pPr marL="12801600" indent="0">
              <a:buNone/>
              <a:defRPr sz="8000"/>
            </a:lvl8pPr>
            <a:lvl9pPr marL="14630400" indent="0">
              <a:buNone/>
              <a:defRPr sz="8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9364" y="8229600"/>
            <a:ext cx="11796712" cy="15246352"/>
          </a:xfrm>
        </p:spPr>
        <p:txBody>
          <a:bodyPr/>
          <a:lstStyle>
            <a:lvl1pPr marL="0" indent="0">
              <a:buNone/>
              <a:defRPr sz="6400"/>
            </a:lvl1pPr>
            <a:lvl2pPr marL="1828800" indent="0">
              <a:buNone/>
              <a:defRPr sz="5600"/>
            </a:lvl2pPr>
            <a:lvl3pPr marL="3657600" indent="0">
              <a:buNone/>
              <a:defRPr sz="4800"/>
            </a:lvl3pPr>
            <a:lvl4pPr marL="5486400" indent="0">
              <a:buNone/>
              <a:defRPr sz="4000"/>
            </a:lvl4pPr>
            <a:lvl5pPr marL="7315200" indent="0">
              <a:buNone/>
              <a:defRPr sz="4000"/>
            </a:lvl5pPr>
            <a:lvl6pPr marL="9144000" indent="0">
              <a:buNone/>
              <a:defRPr sz="4000"/>
            </a:lvl6pPr>
            <a:lvl7pPr marL="10972800" indent="0">
              <a:buNone/>
              <a:defRPr sz="4000"/>
            </a:lvl7pPr>
            <a:lvl8pPr marL="12801600" indent="0">
              <a:buNone/>
              <a:defRPr sz="4000"/>
            </a:lvl8pPr>
            <a:lvl9pPr marL="14630400" indent="0">
              <a:buNone/>
              <a:defRPr sz="4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696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1460506"/>
            <a:ext cx="31546800" cy="530225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0" y="7302500"/>
            <a:ext cx="31546800" cy="17405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44B5A-8E82-4797-BC9B-35DDA220B9A8}" type="datetimeFigureOut">
              <a:rPr lang="en-US" smtClean="0"/>
              <a:pPr/>
              <a:t>3/8/2017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0" y="25425406"/>
            <a:ext cx="123444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0" y="25425406"/>
            <a:ext cx="8229600" cy="14605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4CFD84-0F2A-4CDD-96CB-66B84A9D131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555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3657600" rtl="0" eaLnBrk="1" latinLnBrk="0" hangingPunct="1">
        <a:lnSpc>
          <a:spcPct val="90000"/>
        </a:lnSpc>
        <a:spcBef>
          <a:spcPct val="0"/>
        </a:spcBef>
        <a:buNone/>
        <a:defRPr sz="17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0" indent="-914400" algn="l" defTabSz="3657600" rtl="0" eaLnBrk="1" latinLnBrk="0" hangingPunct="1">
        <a:lnSpc>
          <a:spcPct val="90000"/>
        </a:lnSpc>
        <a:spcBef>
          <a:spcPts val="4000"/>
        </a:spcBef>
        <a:buFont typeface="Arial" panose="020B0604020202020204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0" indent="-914400" algn="l" defTabSz="36576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0" algn="l" defTabSz="3657600" rtl="0" eaLnBrk="1" latinLnBrk="0" hangingPunct="1">
        <a:defRPr sz="7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3832" y="1112402"/>
            <a:ext cx="33898415" cy="191215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303832" y="26552768"/>
            <a:ext cx="787533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Computer and Information Science</a:t>
            </a:r>
            <a:endParaRPr lang="en-US" sz="4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6412092" y="26552768"/>
            <a:ext cx="879015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000" smtClean="0"/>
              <a:t>Winter </a:t>
            </a:r>
            <a:r>
              <a:rPr lang="en-US" sz="4000" smtClean="0"/>
              <a:t>2017</a:t>
            </a:r>
            <a:endParaRPr lang="en-US" sz="4000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1303831" y="3987187"/>
            <a:ext cx="33898415" cy="1710228"/>
          </a:xfrm>
        </p:spPr>
        <p:txBody>
          <a:bodyPr>
            <a:noAutofit/>
          </a:bodyPr>
          <a:lstStyle/>
          <a:p>
            <a:r>
              <a:rPr lang="en-US" sz="14400" dirty="0" smtClean="0"/>
              <a:t>Project Name/Title</a:t>
            </a:r>
            <a:endParaRPr lang="en-US" sz="14400" dirty="0"/>
          </a:p>
        </p:txBody>
      </p:sp>
      <p:sp>
        <p:nvSpPr>
          <p:cNvPr id="18" name="Content Placeholder 17"/>
          <p:cNvSpPr>
            <a:spLocks noGrp="1"/>
          </p:cNvSpPr>
          <p:nvPr>
            <p:ph idx="1"/>
          </p:nvPr>
        </p:nvSpPr>
        <p:spPr>
          <a:xfrm>
            <a:off x="1303831" y="7552342"/>
            <a:ext cx="33898415" cy="1900042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Poster Body </a:t>
            </a:r>
          </a:p>
          <a:p>
            <a:pPr marL="0" indent="0" algn="ctr">
              <a:buNone/>
            </a:pPr>
            <a:r>
              <a:rPr lang="en-US" sz="7200" dirty="0" smtClean="0"/>
              <a:t>(delete these instructions and design poster in this space)</a:t>
            </a:r>
          </a:p>
          <a:p>
            <a:r>
              <a:rPr lang="en-US" sz="7200" dirty="0" smtClean="0"/>
              <a:t>Use high resolution photos or graphics where possible</a:t>
            </a:r>
          </a:p>
          <a:p>
            <a:r>
              <a:rPr lang="en-US" sz="7200" dirty="0" smtClean="0"/>
              <a:t>Use this space creatively</a:t>
            </a:r>
          </a:p>
          <a:p>
            <a:r>
              <a:rPr lang="en-US" sz="7200" dirty="0" smtClean="0"/>
              <a:t>Think of this as a marketing display for your project</a:t>
            </a:r>
          </a:p>
          <a:p>
            <a:r>
              <a:rPr lang="en-US" sz="7200" dirty="0" smtClean="0"/>
              <a:t>Use text where identification is necessary for the layman but do not overuse text</a:t>
            </a:r>
          </a:p>
          <a:p>
            <a:r>
              <a:rPr lang="en-US" sz="7200" dirty="0" smtClean="0"/>
              <a:t>Do not create 9 slides and insert them</a:t>
            </a:r>
          </a:p>
          <a:p>
            <a:r>
              <a:rPr lang="en-US" sz="7200" dirty="0" smtClean="0"/>
              <a:t>The elements of this poster are changeable, however, it must contain the CECS Logo, Title, Advisor, Team Members, Sponsor, Department, and Semester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303831" y="6209381"/>
            <a:ext cx="685543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Dr. </a:t>
            </a:r>
            <a:r>
              <a:rPr lang="en-US" sz="4800" b="1" dirty="0" err="1" smtClean="0"/>
              <a:t>Kiumi</a:t>
            </a:r>
            <a:r>
              <a:rPr lang="en-US" sz="4800" b="1" dirty="0" smtClean="0"/>
              <a:t> </a:t>
            </a:r>
            <a:r>
              <a:rPr lang="en-US" sz="4800" b="1" dirty="0" err="1" smtClean="0"/>
              <a:t>Akingbehin</a:t>
            </a:r>
            <a:endParaRPr lang="en-US" sz="4800" b="1" dirty="0" smtClean="0"/>
          </a:p>
          <a:p>
            <a:r>
              <a:rPr lang="en-US" sz="4800" b="1" dirty="0" smtClean="0"/>
              <a:t>Dr. Bruce Maxim</a:t>
            </a:r>
            <a:endParaRPr lang="en-US" sz="4800" b="1" dirty="0"/>
          </a:p>
        </p:txBody>
      </p:sp>
      <p:sp>
        <p:nvSpPr>
          <p:cNvPr id="20" name="TextBox 19"/>
          <p:cNvSpPr txBox="1"/>
          <p:nvPr/>
        </p:nvSpPr>
        <p:spPr>
          <a:xfrm>
            <a:off x="8159262" y="6209381"/>
            <a:ext cx="197299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 smtClean="0"/>
              <a:t>Team Members</a:t>
            </a:r>
            <a:endParaRPr lang="en-US" sz="48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27889200" y="6209380"/>
            <a:ext cx="73130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800" b="1" dirty="0" smtClean="0"/>
              <a:t>Sponsored by: Name/Logo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207021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55</TotalTime>
  <Words>110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Project Name/Title</vt:lpstr>
    </vt:vector>
  </TitlesOfParts>
  <Company>University of Michigan-Dearborn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Black, Laura</dc:creator>
  <cp:lastModifiedBy>bmaxim</cp:lastModifiedBy>
  <cp:revision>9</cp:revision>
  <dcterms:created xsi:type="dcterms:W3CDTF">2015-05-01T18:27:08Z</dcterms:created>
  <dcterms:modified xsi:type="dcterms:W3CDTF">2017-03-08T21:44:09Z</dcterms:modified>
</cp:coreProperties>
</file>